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5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5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1BCE1-E866-487F-8192-8C7709D3D781}" type="datetimeFigureOut">
              <a:rPr lang="it-IT" smtClean="0"/>
              <a:t>18/05/24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BCA9-36B3-4D35-9111-C17A0587CE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0522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1BCE1-E866-487F-8192-8C7709D3D781}" type="datetimeFigureOut">
              <a:rPr lang="it-IT" smtClean="0"/>
              <a:t>18/05/24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BCA9-36B3-4D35-9111-C17A0587CE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5472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1BCE1-E866-487F-8192-8C7709D3D781}" type="datetimeFigureOut">
              <a:rPr lang="it-IT" smtClean="0"/>
              <a:t>18/05/24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BCA9-36B3-4D35-9111-C17A0587CE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9100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1BCE1-E866-487F-8192-8C7709D3D781}" type="datetimeFigureOut">
              <a:rPr lang="it-IT" smtClean="0"/>
              <a:t>18/05/24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BCA9-36B3-4D35-9111-C17A0587CE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6131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1BCE1-E866-487F-8192-8C7709D3D781}" type="datetimeFigureOut">
              <a:rPr lang="it-IT" smtClean="0"/>
              <a:t>18/05/24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BCA9-36B3-4D35-9111-C17A0587CE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7727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1BCE1-E866-487F-8192-8C7709D3D781}" type="datetimeFigureOut">
              <a:rPr lang="it-IT" smtClean="0"/>
              <a:t>18/05/24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BCA9-36B3-4D35-9111-C17A0587CE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5255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1BCE1-E866-487F-8192-8C7709D3D781}" type="datetimeFigureOut">
              <a:rPr lang="it-IT" smtClean="0"/>
              <a:t>18/05/24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BCA9-36B3-4D35-9111-C17A0587CE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6179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1BCE1-E866-487F-8192-8C7709D3D781}" type="datetimeFigureOut">
              <a:rPr lang="it-IT" smtClean="0"/>
              <a:t>18/05/24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BCA9-36B3-4D35-9111-C17A0587CE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2315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1BCE1-E866-487F-8192-8C7709D3D781}" type="datetimeFigureOut">
              <a:rPr lang="it-IT" smtClean="0"/>
              <a:t>18/05/24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BCA9-36B3-4D35-9111-C17A0587CE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7700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1BCE1-E866-487F-8192-8C7709D3D781}" type="datetimeFigureOut">
              <a:rPr lang="it-IT" smtClean="0"/>
              <a:t>18/05/24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BCA9-36B3-4D35-9111-C17A0587CE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4700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1BCE1-E866-487F-8192-8C7709D3D781}" type="datetimeFigureOut">
              <a:rPr lang="it-IT" smtClean="0"/>
              <a:t>18/05/24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BCA9-36B3-4D35-9111-C17A0587CE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9026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1BCE1-E866-487F-8192-8C7709D3D781}" type="datetimeFigureOut">
              <a:rPr lang="it-IT" smtClean="0"/>
              <a:t>18/05/24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EBCA9-36B3-4D35-9111-C17A0587CE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7205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3">
            <a:extLst>
              <a:ext uri="{FF2B5EF4-FFF2-40B4-BE49-F238E27FC236}">
                <a16:creationId xmlns:a16="http://schemas.microsoft.com/office/drawing/2014/main" id="{1371D127-F0D3-4EFA-C9BF-5368B6B55B2E}"/>
              </a:ext>
            </a:extLst>
          </p:cNvPr>
          <p:cNvSpPr txBox="1">
            <a:spLocks/>
          </p:cNvSpPr>
          <p:nvPr/>
        </p:nvSpPr>
        <p:spPr>
          <a:xfrm>
            <a:off x="0" y="-34059"/>
            <a:ext cx="9144000" cy="115825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3600" dirty="0">
              <a:solidFill>
                <a:schemeClr val="bg1"/>
              </a:solidFill>
            </a:endParaRPr>
          </a:p>
        </p:txBody>
      </p:sp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0" y="1147205"/>
            <a:ext cx="9144000" cy="1401033"/>
          </a:xfrm>
        </p:spPr>
        <p:txBody>
          <a:bodyPr>
            <a:noAutofit/>
          </a:bodyPr>
          <a:lstStyle/>
          <a:p>
            <a:r>
              <a:rPr lang="it-IT" sz="3600" b="1" dirty="0">
                <a:solidFill>
                  <a:schemeClr val="bg1"/>
                </a:solidFill>
              </a:rPr>
              <a:t>Prova Finale </a:t>
            </a:r>
            <a:br>
              <a:rPr lang="it-IT" sz="3600" dirty="0">
                <a:solidFill>
                  <a:schemeClr val="bg1"/>
                </a:solidFill>
              </a:rPr>
            </a:br>
            <a:r>
              <a:rPr lang="it-IT" sz="2000" dirty="0">
                <a:solidFill>
                  <a:schemeClr val="bg1"/>
                </a:solidFill>
              </a:rPr>
              <a:t>Laurea a orientamento professionale in </a:t>
            </a:r>
            <a:br>
              <a:rPr lang="it-IT" sz="2000" dirty="0">
                <a:solidFill>
                  <a:schemeClr val="bg1"/>
                </a:solidFill>
              </a:rPr>
            </a:br>
            <a:r>
              <a:rPr lang="it-IT" sz="2000" dirty="0">
                <a:solidFill>
                  <a:schemeClr val="bg1"/>
                </a:solidFill>
              </a:rPr>
              <a:t>Qualità e approvvigionamento di materie prima per l’agro-alimentare</a:t>
            </a:r>
            <a:br>
              <a:rPr lang="it-IT" sz="2000" dirty="0">
                <a:solidFill>
                  <a:schemeClr val="bg1"/>
                </a:solidFill>
              </a:rPr>
            </a:br>
            <a:r>
              <a:rPr lang="it-IT" sz="2000" dirty="0" err="1">
                <a:solidFill>
                  <a:schemeClr val="bg1"/>
                </a:solidFill>
              </a:rPr>
              <a:t>QuAM</a:t>
            </a:r>
            <a:endParaRPr lang="it-IT" sz="3600" dirty="0">
              <a:solidFill>
                <a:schemeClr val="bg1"/>
              </a:solidFill>
            </a:endParaRPr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5078002" y="5347284"/>
            <a:ext cx="4065998" cy="864769"/>
          </a:xfrm>
        </p:spPr>
        <p:txBody>
          <a:bodyPr>
            <a:normAutofit/>
          </a:bodyPr>
          <a:lstStyle/>
          <a:p>
            <a:pPr algn="l"/>
            <a:r>
              <a:rPr lang="it-IT" sz="1800" dirty="0">
                <a:solidFill>
                  <a:schemeClr val="bg1"/>
                </a:solidFill>
              </a:rPr>
              <a:t>Laureando:</a:t>
            </a:r>
          </a:p>
          <a:p>
            <a:pPr algn="l"/>
            <a:r>
              <a:rPr lang="it-IT" sz="1800" dirty="0">
                <a:solidFill>
                  <a:schemeClr val="bg1"/>
                </a:solidFill>
              </a:rPr>
              <a:t>Matricola: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0" y="6434086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Anno Accademico 2024/2025						Parma, ……………</a:t>
            </a:r>
          </a:p>
        </p:txBody>
      </p:sp>
      <p:pic>
        <p:nvPicPr>
          <p:cNvPr id="8" name="Immagine 7" descr="alimenti%20farmaco_c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3725" y="0"/>
            <a:ext cx="2876550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Sottotitolo 4">
            <a:extLst>
              <a:ext uri="{FF2B5EF4-FFF2-40B4-BE49-F238E27FC236}">
                <a16:creationId xmlns:a16="http://schemas.microsoft.com/office/drawing/2014/main" id="{0D3C34F3-7D80-FCFB-8E3C-E3355F85F556}"/>
              </a:ext>
            </a:extLst>
          </p:cNvPr>
          <p:cNvSpPr txBox="1">
            <a:spLocks/>
          </p:cNvSpPr>
          <p:nvPr/>
        </p:nvSpPr>
        <p:spPr>
          <a:xfrm>
            <a:off x="0" y="5343017"/>
            <a:ext cx="4065998" cy="8690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800" dirty="0">
                <a:solidFill>
                  <a:schemeClr val="bg1"/>
                </a:solidFill>
              </a:rPr>
              <a:t>Relatore:</a:t>
            </a:r>
          </a:p>
          <a:p>
            <a:pPr algn="l"/>
            <a:r>
              <a:rPr lang="it-IT" sz="1800" dirty="0">
                <a:solidFill>
                  <a:schemeClr val="bg1"/>
                </a:solidFill>
              </a:rPr>
              <a:t>Correlatore:</a:t>
            </a:r>
          </a:p>
        </p:txBody>
      </p:sp>
      <p:sp>
        <p:nvSpPr>
          <p:cNvPr id="3" name="Sottotitolo 4">
            <a:extLst>
              <a:ext uri="{FF2B5EF4-FFF2-40B4-BE49-F238E27FC236}">
                <a16:creationId xmlns:a16="http://schemas.microsoft.com/office/drawing/2014/main" id="{7F8859FB-5B5C-296B-5820-5F1F5BE99B29}"/>
              </a:ext>
            </a:extLst>
          </p:cNvPr>
          <p:cNvSpPr txBox="1">
            <a:spLocks/>
          </p:cNvSpPr>
          <p:nvPr/>
        </p:nvSpPr>
        <p:spPr>
          <a:xfrm>
            <a:off x="0" y="3659766"/>
            <a:ext cx="9144000" cy="1269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3600" dirty="0">
                <a:solidFill>
                  <a:schemeClr val="bg1"/>
                </a:solidFill>
              </a:rPr>
              <a:t>INSERIRE TITOLO ELABORATO</a:t>
            </a:r>
          </a:p>
        </p:txBody>
      </p:sp>
    </p:spTree>
    <p:extLst>
      <p:ext uri="{BB962C8B-B14F-4D97-AF65-F5344CB8AC3E}">
        <p14:creationId xmlns:p14="http://schemas.microsoft.com/office/powerpoint/2010/main" val="28306412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42</Words>
  <Application>Microsoft Macintosh PowerPoint</Application>
  <PresentationFormat>Presentazione su schermo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Prova Finale  Laurea a orientamento professionale in  Qualità e approvvigionamento di materie prima per l’agro-alimentare QuAM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Prova Finale  per il conseguimento  della Laurea triennale in  Scienze e Tecnologie Alimentari</dc:title>
  <dc:creator>Monica Gatti</dc:creator>
  <cp:lastModifiedBy>Tommaso GANINO</cp:lastModifiedBy>
  <cp:revision>5</cp:revision>
  <dcterms:created xsi:type="dcterms:W3CDTF">2015-03-06T10:42:49Z</dcterms:created>
  <dcterms:modified xsi:type="dcterms:W3CDTF">2024-05-18T14:30:27Z</dcterms:modified>
</cp:coreProperties>
</file>